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9" r:id="rId2"/>
    <p:sldId id="258" r:id="rId3"/>
    <p:sldId id="257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810001" y="426028"/>
            <a:ext cx="10572000" cy="2680854"/>
          </a:xfrm>
        </p:spPr>
        <p:txBody>
          <a:bodyPr/>
          <a:lstStyle/>
          <a:p>
            <a:pPr algn="ctr"/>
            <a:r>
              <a:rPr lang="en-US" sz="6000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rPr>
              <a:t>GPS Sensor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800" dirty="0" smtClean="0">
                <a:solidFill>
                  <a:schemeClr val="tx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Ravneet Singh </a:t>
            </a:r>
            <a:endParaRPr lang="en-US" sz="4800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214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Introduction…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414" y="2222500"/>
            <a:ext cx="4849284" cy="3636963"/>
          </a:xfrm>
        </p:spPr>
      </p:pic>
      <p:sp>
        <p:nvSpPr>
          <p:cNvPr id="6" name="TextBox 5"/>
          <p:cNvSpPr txBox="1"/>
          <p:nvPr/>
        </p:nvSpPr>
        <p:spPr>
          <a:xfrm>
            <a:off x="810000" y="2660073"/>
            <a:ext cx="51128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 am using GPS sensor for my project for the following reasons: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 have past experience working with this sensor for android.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The sensor is easily available and also reads altitude.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Easy to connect with the raspberry pi.</a:t>
            </a:r>
          </a:p>
        </p:txBody>
      </p:sp>
    </p:spTree>
    <p:extLst>
      <p:ext uri="{BB962C8B-B14F-4D97-AF65-F5344CB8AC3E}">
        <p14:creationId xmlns:p14="http://schemas.microsoft.com/office/powerpoint/2010/main" val="1350702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BUDGET….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827" y="3202663"/>
            <a:ext cx="7751617" cy="2605855"/>
          </a:xfrm>
        </p:spPr>
      </p:pic>
    </p:spTree>
    <p:extLst>
      <p:ext uri="{BB962C8B-B14F-4D97-AF65-F5344CB8AC3E}">
        <p14:creationId xmlns:p14="http://schemas.microsoft.com/office/powerpoint/2010/main" val="4205027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SCHEDULE….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2521135"/>
            <a:ext cx="10553700" cy="3806929"/>
          </a:xfrm>
        </p:spPr>
      </p:pic>
    </p:spTree>
    <p:extLst>
      <p:ext uri="{BB962C8B-B14F-4D97-AF65-F5344CB8AC3E}">
        <p14:creationId xmlns:p14="http://schemas.microsoft.com/office/powerpoint/2010/main" val="926049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VIDEO…..</a:t>
            </a:r>
            <a:endParaRPr lang="en-US" dirty="0"/>
          </a:p>
        </p:txBody>
      </p:sp>
      <p:pic>
        <p:nvPicPr>
          <p:cNvPr id="4" name="BuiltVideo - converted with Clipcham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9355" y="2222500"/>
            <a:ext cx="7845136" cy="3636963"/>
          </a:xfrm>
        </p:spPr>
      </p:pic>
    </p:spTree>
    <p:extLst>
      <p:ext uri="{BB962C8B-B14F-4D97-AF65-F5344CB8AC3E}">
        <p14:creationId xmlns:p14="http://schemas.microsoft.com/office/powerpoint/2010/main" val="418517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COURSE KNOWLEDGE…..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3501736"/>
            <a:ext cx="10554574" cy="2357062"/>
          </a:xfrm>
        </p:spPr>
        <p:txBody>
          <a:bodyPr/>
          <a:lstStyle/>
          <a:p>
            <a:r>
              <a:rPr lang="en-US" dirty="0" smtClean="0"/>
              <a:t>I have experience using this USB GPS receiver during my summer job. I was familiar with the product and the results that it produce. </a:t>
            </a:r>
          </a:p>
          <a:p>
            <a:r>
              <a:rPr lang="en-US" dirty="0" smtClean="0"/>
              <a:t>TECH 153 – This course was important as it familiarized me with raspberry pi’s </a:t>
            </a:r>
            <a:r>
              <a:rPr lang="en-US" dirty="0" err="1" smtClean="0"/>
              <a:t>raspbian</a:t>
            </a:r>
            <a:r>
              <a:rPr lang="en-US" dirty="0" smtClean="0"/>
              <a:t> environment and how to code in 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7740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9ECD33"/>
      </a:accent1>
      <a:accent2>
        <a:srgbClr val="E19933"/>
      </a:accent2>
      <a:accent3>
        <a:srgbClr val="DC5D3D"/>
      </a:accent3>
      <a:accent4>
        <a:srgbClr val="A967CB"/>
      </a:accent4>
      <a:accent5>
        <a:srgbClr val="5EA5DD"/>
      </a:accent5>
      <a:accent6>
        <a:srgbClr val="44BEA9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98D1675B-7325-48AD-994B-0DEF3379A9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76</TotalTime>
  <Words>106</Words>
  <Application>Microsoft Office PowerPoint</Application>
  <PresentationFormat>Widescreen</PresentationFormat>
  <Paragraphs>13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Century Gothic</vt:lpstr>
      <vt:lpstr>Wingdings 2</vt:lpstr>
      <vt:lpstr>Quotable</vt:lpstr>
      <vt:lpstr>GPS Sensor Ravneet Singh </vt:lpstr>
      <vt:lpstr>Introduction…</vt:lpstr>
      <vt:lpstr>BUDGET….</vt:lpstr>
      <vt:lpstr>SCHEDULE….</vt:lpstr>
      <vt:lpstr>BUILD VIDEO…..</vt:lpstr>
      <vt:lpstr>PREVIOUS COURSE KNOWLEDGE…..</vt:lpstr>
    </vt:vector>
  </TitlesOfParts>
  <Company>Humber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Introduction…</dc:title>
  <dc:creator>Gaganpreet Grewal</dc:creator>
  <cp:lastModifiedBy>Gaganpreet Grewal</cp:lastModifiedBy>
  <cp:revision>6</cp:revision>
  <dcterms:created xsi:type="dcterms:W3CDTF">2018-01-14T19:16:57Z</dcterms:created>
  <dcterms:modified xsi:type="dcterms:W3CDTF">2018-01-15T05:47:02Z</dcterms:modified>
</cp:coreProperties>
</file>

<file path=docProps/thumbnail.jpeg>
</file>